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60" r:id="rId8"/>
    <p:sldId id="259" r:id="rId9"/>
    <p:sldId id="264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B13106-9A0F-4263-A79E-9125B52210D8}" v="34" dt="2023-07-18T14:42:58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8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津布久 稀己" userId="4ad81def-eaef-4eae-a7a9-f8d6e08f7740" providerId="ADAL" clId="{49B13106-9A0F-4263-A79E-9125B52210D8}"/>
    <pc:docChg chg="undo custSel addSld delSld modSld sldOrd modMainMaster">
      <pc:chgData name="津布久 稀己" userId="4ad81def-eaef-4eae-a7a9-f8d6e08f7740" providerId="ADAL" clId="{49B13106-9A0F-4263-A79E-9125B52210D8}" dt="2023-07-20T04:27:36.135" v="1663" actId="1076"/>
      <pc:docMkLst>
        <pc:docMk/>
      </pc:docMkLst>
      <pc:sldChg chg="modSp mod">
        <pc:chgData name="津布久 稀己" userId="4ad81def-eaef-4eae-a7a9-f8d6e08f7740" providerId="ADAL" clId="{49B13106-9A0F-4263-A79E-9125B52210D8}" dt="2023-07-12T17:41:40.898" v="1494" actId="207"/>
        <pc:sldMkLst>
          <pc:docMk/>
          <pc:sldMk cId="1466665709" sldId="256"/>
        </pc:sldMkLst>
        <pc:spChg chg="mod">
          <ac:chgData name="津布久 稀己" userId="4ad81def-eaef-4eae-a7a9-f8d6e08f7740" providerId="ADAL" clId="{49B13106-9A0F-4263-A79E-9125B52210D8}" dt="2023-07-12T17:41:40.898" v="1494" actId="207"/>
          <ac:spMkLst>
            <pc:docMk/>
            <pc:sldMk cId="1466665709" sldId="256"/>
            <ac:spMk id="2" creationId="{956F8FE3-FF6C-8A06-7858-54B3BEA6018F}"/>
          </ac:spMkLst>
        </pc:spChg>
        <pc:picChg chg="mod">
          <ac:chgData name="津布久 稀己" userId="4ad81def-eaef-4eae-a7a9-f8d6e08f7740" providerId="ADAL" clId="{49B13106-9A0F-4263-A79E-9125B52210D8}" dt="2023-07-12T17:41:20.701" v="1492" actId="1076"/>
          <ac:picMkLst>
            <pc:docMk/>
            <pc:sldMk cId="1466665709" sldId="256"/>
            <ac:picMk id="4" creationId="{15AF3F48-8A76-F99C-92D2-7C5303F2D033}"/>
          </ac:picMkLst>
        </pc:picChg>
        <pc:picChg chg="mod">
          <ac:chgData name="津布久 稀己" userId="4ad81def-eaef-4eae-a7a9-f8d6e08f7740" providerId="ADAL" clId="{49B13106-9A0F-4263-A79E-9125B52210D8}" dt="2023-07-12T17:41:18.406" v="1491" actId="1076"/>
          <ac:picMkLst>
            <pc:docMk/>
            <pc:sldMk cId="1466665709" sldId="256"/>
            <ac:picMk id="5" creationId="{37B58696-6393-D53B-9157-12AE8DCD3E56}"/>
          </ac:picMkLst>
        </pc:picChg>
      </pc:sldChg>
      <pc:sldChg chg="addSp delSp modSp mod">
        <pc:chgData name="津布久 稀己" userId="4ad81def-eaef-4eae-a7a9-f8d6e08f7740" providerId="ADAL" clId="{49B13106-9A0F-4263-A79E-9125B52210D8}" dt="2023-07-18T14:45:41.592" v="1642" actId="20577"/>
        <pc:sldMkLst>
          <pc:docMk/>
          <pc:sldMk cId="817349337" sldId="257"/>
        </pc:sldMkLst>
        <pc:spChg chg="mod">
          <ac:chgData name="津布久 稀己" userId="4ad81def-eaef-4eae-a7a9-f8d6e08f7740" providerId="ADAL" clId="{49B13106-9A0F-4263-A79E-9125B52210D8}" dt="2023-07-12T17:41:50.675" v="1506" actId="20577"/>
          <ac:spMkLst>
            <pc:docMk/>
            <pc:sldMk cId="817349337" sldId="257"/>
            <ac:spMk id="2" creationId="{6C4323F7-D7BB-9D2D-8892-C49296A01A22}"/>
          </ac:spMkLst>
        </pc:spChg>
        <pc:spChg chg="mod">
          <ac:chgData name="津布久 稀己" userId="4ad81def-eaef-4eae-a7a9-f8d6e08f7740" providerId="ADAL" clId="{49B13106-9A0F-4263-A79E-9125B52210D8}" dt="2023-07-18T14:45:41.592" v="1642" actId="20577"/>
          <ac:spMkLst>
            <pc:docMk/>
            <pc:sldMk cId="817349337" sldId="257"/>
            <ac:spMk id="3" creationId="{739FBBF5-8684-58A2-29CA-99E38A2AD14B}"/>
          </ac:spMkLst>
        </pc:spChg>
        <pc:spChg chg="add del mod">
          <ac:chgData name="津布久 稀己" userId="4ad81def-eaef-4eae-a7a9-f8d6e08f7740" providerId="ADAL" clId="{49B13106-9A0F-4263-A79E-9125B52210D8}" dt="2023-07-11T14:42:01.378" v="271"/>
          <ac:spMkLst>
            <pc:docMk/>
            <pc:sldMk cId="817349337" sldId="257"/>
            <ac:spMk id="5" creationId="{FE4FD46D-25AE-D0F1-0FDB-2458BB5D0EB8}"/>
          </ac:spMkLst>
        </pc:spChg>
        <pc:picChg chg="add del mod ord">
          <ac:chgData name="津布久 稀己" userId="4ad81def-eaef-4eae-a7a9-f8d6e08f7740" providerId="ADAL" clId="{49B13106-9A0F-4263-A79E-9125B52210D8}" dt="2023-07-11T14:37:21.300" v="154"/>
          <ac:picMkLst>
            <pc:docMk/>
            <pc:sldMk cId="817349337" sldId="257"/>
            <ac:picMk id="4" creationId="{FEC085BB-AEE3-962D-F0BC-5E5E97C1AF88}"/>
          </ac:picMkLst>
        </pc:picChg>
        <pc:picChg chg="add mod ord">
          <ac:chgData name="津布久 稀己" userId="4ad81def-eaef-4eae-a7a9-f8d6e08f7740" providerId="ADAL" clId="{49B13106-9A0F-4263-A79E-9125B52210D8}" dt="2023-07-11T14:41:48.690" v="267" actId="1076"/>
          <ac:picMkLst>
            <pc:docMk/>
            <pc:sldMk cId="817349337" sldId="257"/>
            <ac:picMk id="6" creationId="{CED99283-F92F-1934-E445-0CC6F8BD03CE}"/>
          </ac:picMkLst>
        </pc:picChg>
      </pc:sldChg>
      <pc:sldChg chg="addSp delSp modSp new mod ord setBg delDesignElem">
        <pc:chgData name="津布久 稀己" userId="4ad81def-eaef-4eae-a7a9-f8d6e08f7740" providerId="ADAL" clId="{49B13106-9A0F-4263-A79E-9125B52210D8}" dt="2023-07-18T14:41:10.105" v="1516" actId="1076"/>
        <pc:sldMkLst>
          <pc:docMk/>
          <pc:sldMk cId="183657286" sldId="258"/>
        </pc:sldMkLst>
        <pc:spChg chg="mod">
          <ac:chgData name="津布久 稀己" userId="4ad81def-eaef-4eae-a7a9-f8d6e08f7740" providerId="ADAL" clId="{49B13106-9A0F-4263-A79E-9125B52210D8}" dt="2023-07-18T14:41:10.105" v="1516" actId="1076"/>
          <ac:spMkLst>
            <pc:docMk/>
            <pc:sldMk cId="183657286" sldId="258"/>
            <ac:spMk id="2" creationId="{7F851D7D-73EB-955F-4C89-106C08CDAFB8}"/>
          </ac:spMkLst>
        </pc:spChg>
        <pc:spChg chg="mod">
          <ac:chgData name="津布久 稀己" userId="4ad81def-eaef-4eae-a7a9-f8d6e08f7740" providerId="ADAL" clId="{49B13106-9A0F-4263-A79E-9125B52210D8}" dt="2023-07-18T14:39:15.541" v="1515" actId="1076"/>
          <ac:spMkLst>
            <pc:docMk/>
            <pc:sldMk cId="183657286" sldId="258"/>
            <ac:spMk id="3" creationId="{920173DB-13AE-10C9-74EE-C4F41D17ECC5}"/>
          </ac:spMkLst>
        </pc:spChg>
        <pc:spChg chg="add del">
          <ac:chgData name="津布久 稀己" userId="4ad81def-eaef-4eae-a7a9-f8d6e08f7740" providerId="ADAL" clId="{49B13106-9A0F-4263-A79E-9125B52210D8}" dt="2023-07-11T14:46:17.928" v="353" actId="26606"/>
          <ac:spMkLst>
            <pc:docMk/>
            <pc:sldMk cId="183657286" sldId="258"/>
            <ac:spMk id="9" creationId="{F13C74B1-5B17-4795-BED0-7140497B445A}"/>
          </ac:spMkLst>
        </pc:spChg>
        <pc:spChg chg="add del">
          <ac:chgData name="津布久 稀己" userId="4ad81def-eaef-4eae-a7a9-f8d6e08f7740" providerId="ADAL" clId="{49B13106-9A0F-4263-A79E-9125B52210D8}" dt="2023-07-11T14:46:17.928" v="353" actId="26606"/>
          <ac:spMkLst>
            <pc:docMk/>
            <pc:sldMk cId="183657286" sldId="258"/>
            <ac:spMk id="11" creationId="{D4974D33-8DC5-464E-8C6D-BE58F0669C17}"/>
          </ac:spMkLst>
        </pc:spChg>
        <pc:spChg chg="add del">
          <ac:chgData name="津布久 稀己" userId="4ad81def-eaef-4eae-a7a9-f8d6e08f7740" providerId="ADAL" clId="{49B13106-9A0F-4263-A79E-9125B52210D8}" dt="2023-07-11T14:46:47.166" v="355" actId="26606"/>
          <ac:spMkLst>
            <pc:docMk/>
            <pc:sldMk cId="183657286" sldId="258"/>
            <ac:spMk id="13" creationId="{D1D34770-47A8-402C-AF23-2B653F2D88C1}"/>
          </ac:spMkLst>
        </pc:spChg>
        <pc:spChg chg="add del">
          <ac:chgData name="津布久 稀己" userId="4ad81def-eaef-4eae-a7a9-f8d6e08f7740" providerId="ADAL" clId="{49B13106-9A0F-4263-A79E-9125B52210D8}" dt="2023-07-11T14:59:31.441" v="423" actId="26606"/>
          <ac:spMkLst>
            <pc:docMk/>
            <pc:sldMk cId="183657286" sldId="258"/>
            <ac:spMk id="15" creationId="{7FF47CB7-972F-479F-A36D-9E72D26EC8DA}"/>
          </ac:spMkLst>
        </pc:spChg>
        <pc:spChg chg="add del">
          <ac:chgData name="津布久 稀己" userId="4ad81def-eaef-4eae-a7a9-f8d6e08f7740" providerId="ADAL" clId="{49B13106-9A0F-4263-A79E-9125B52210D8}" dt="2023-07-11T14:59:31.441" v="423" actId="26606"/>
          <ac:spMkLst>
            <pc:docMk/>
            <pc:sldMk cId="183657286" sldId="258"/>
            <ac:spMk id="16" creationId="{0D153B68-5844-490D-8E67-F616D6D721CA}"/>
          </ac:spMkLst>
        </pc:spChg>
        <pc:spChg chg="add del">
          <ac:chgData name="津布久 稀己" userId="4ad81def-eaef-4eae-a7a9-f8d6e08f7740" providerId="ADAL" clId="{49B13106-9A0F-4263-A79E-9125B52210D8}" dt="2023-07-11T14:59:31.441" v="423" actId="26606"/>
          <ac:spMkLst>
            <pc:docMk/>
            <pc:sldMk cId="183657286" sldId="258"/>
            <ac:spMk id="17" creationId="{9A0D773F-7A7D-4DBB-9DEA-86BB8B8F4BC8}"/>
          </ac:spMkLst>
        </pc:spChg>
        <pc:spChg chg="add del">
          <ac:chgData name="津布久 稀己" userId="4ad81def-eaef-4eae-a7a9-f8d6e08f7740" providerId="ADAL" clId="{49B13106-9A0F-4263-A79E-9125B52210D8}" dt="2023-07-11T15:01:53.517" v="432" actId="26606"/>
          <ac:spMkLst>
            <pc:docMk/>
            <pc:sldMk cId="183657286" sldId="258"/>
            <ac:spMk id="22" creationId="{D009D6D5-DAC2-4A8B-A17A-E206B9012D09}"/>
          </ac:spMkLst>
        </pc:spChg>
        <pc:spChg chg="add del">
          <ac:chgData name="津布久 稀己" userId="4ad81def-eaef-4eae-a7a9-f8d6e08f7740" providerId="ADAL" clId="{49B13106-9A0F-4263-A79E-9125B52210D8}" dt="2023-07-12T17:07:25.152" v="1197"/>
          <ac:spMkLst>
            <pc:docMk/>
            <pc:sldMk cId="183657286" sldId="258"/>
            <ac:spMk id="27" creationId="{D009D6D5-DAC2-4A8B-A17A-E206B9012D09}"/>
          </ac:spMkLst>
        </pc:spChg>
        <pc:picChg chg="add mod ord">
          <ac:chgData name="津布久 稀己" userId="4ad81def-eaef-4eae-a7a9-f8d6e08f7740" providerId="ADAL" clId="{49B13106-9A0F-4263-A79E-9125B52210D8}" dt="2023-07-11T15:01:51.195" v="431" actId="1076"/>
          <ac:picMkLst>
            <pc:docMk/>
            <pc:sldMk cId="183657286" sldId="258"/>
            <ac:picMk id="4" creationId="{CEE7D5E4-1258-9DD9-B5C4-9683433DB800}"/>
          </ac:picMkLst>
        </pc:picChg>
      </pc:sldChg>
      <pc:sldChg chg="modSp new del mod ord">
        <pc:chgData name="津布久 稀己" userId="4ad81def-eaef-4eae-a7a9-f8d6e08f7740" providerId="ADAL" clId="{49B13106-9A0F-4263-A79E-9125B52210D8}" dt="2023-07-11T15:00:18.979" v="424" actId="2696"/>
        <pc:sldMkLst>
          <pc:docMk/>
          <pc:sldMk cId="2800183957" sldId="259"/>
        </pc:sldMkLst>
        <pc:spChg chg="mod">
          <ac:chgData name="津布久 稀己" userId="4ad81def-eaef-4eae-a7a9-f8d6e08f7740" providerId="ADAL" clId="{49B13106-9A0F-4263-A79E-9125B52210D8}" dt="2023-07-11T14:52:59.288" v="418" actId="1076"/>
          <ac:spMkLst>
            <pc:docMk/>
            <pc:sldMk cId="2800183957" sldId="259"/>
            <ac:spMk id="2" creationId="{09C8A946-C75C-304B-6FFA-42840349B3DA}"/>
          </ac:spMkLst>
        </pc:spChg>
        <pc:spChg chg="mod">
          <ac:chgData name="津布久 稀己" userId="4ad81def-eaef-4eae-a7a9-f8d6e08f7740" providerId="ADAL" clId="{49B13106-9A0F-4263-A79E-9125B52210D8}" dt="2023-07-11T14:52:07.554" v="414" actId="1076"/>
          <ac:spMkLst>
            <pc:docMk/>
            <pc:sldMk cId="2800183957" sldId="259"/>
            <ac:spMk id="3" creationId="{65D5F4F0-C247-2363-C155-3EE6FF31ADFA}"/>
          </ac:spMkLst>
        </pc:spChg>
      </pc:sldChg>
      <pc:sldChg chg="modSp new mod">
        <pc:chgData name="津布久 稀己" userId="4ad81def-eaef-4eae-a7a9-f8d6e08f7740" providerId="ADAL" clId="{49B13106-9A0F-4263-A79E-9125B52210D8}" dt="2023-07-18T14:45:23.889" v="1615" actId="1076"/>
        <pc:sldMkLst>
          <pc:docMk/>
          <pc:sldMk cId="3271782328" sldId="259"/>
        </pc:sldMkLst>
        <pc:spChg chg="mod">
          <ac:chgData name="津布久 稀己" userId="4ad81def-eaef-4eae-a7a9-f8d6e08f7740" providerId="ADAL" clId="{49B13106-9A0F-4263-A79E-9125B52210D8}" dt="2023-07-18T14:45:13.082" v="1614" actId="404"/>
          <ac:spMkLst>
            <pc:docMk/>
            <pc:sldMk cId="3271782328" sldId="259"/>
            <ac:spMk id="2" creationId="{5504D993-6186-E465-7BA7-F27B199A80CA}"/>
          </ac:spMkLst>
        </pc:spChg>
        <pc:spChg chg="mod">
          <ac:chgData name="津布久 稀己" userId="4ad81def-eaef-4eae-a7a9-f8d6e08f7740" providerId="ADAL" clId="{49B13106-9A0F-4263-A79E-9125B52210D8}" dt="2023-07-18T14:45:23.889" v="1615" actId="1076"/>
          <ac:spMkLst>
            <pc:docMk/>
            <pc:sldMk cId="3271782328" sldId="259"/>
            <ac:spMk id="3" creationId="{066E75DB-530B-0B9F-67C8-83450A0347F6}"/>
          </ac:spMkLst>
        </pc:spChg>
      </pc:sldChg>
      <pc:sldChg chg="addSp modSp new mod ord">
        <pc:chgData name="津布久 稀己" userId="4ad81def-eaef-4eae-a7a9-f8d6e08f7740" providerId="ADAL" clId="{49B13106-9A0F-4263-A79E-9125B52210D8}" dt="2023-07-18T14:44:50.597" v="1609" actId="1076"/>
        <pc:sldMkLst>
          <pc:docMk/>
          <pc:sldMk cId="2487162033" sldId="260"/>
        </pc:sldMkLst>
        <pc:spChg chg="mod">
          <ac:chgData name="津布久 稀己" userId="4ad81def-eaef-4eae-a7a9-f8d6e08f7740" providerId="ADAL" clId="{49B13106-9A0F-4263-A79E-9125B52210D8}" dt="2023-07-18T14:44:44.629" v="1607" actId="1076"/>
          <ac:spMkLst>
            <pc:docMk/>
            <pc:sldMk cId="2487162033" sldId="260"/>
            <ac:spMk id="2" creationId="{6300E042-61F8-3888-6587-F3DE5CF6EB2E}"/>
          </ac:spMkLst>
        </pc:spChg>
        <pc:spChg chg="mod">
          <ac:chgData name="津布久 稀己" userId="4ad81def-eaef-4eae-a7a9-f8d6e08f7740" providerId="ADAL" clId="{49B13106-9A0F-4263-A79E-9125B52210D8}" dt="2023-07-18T14:44:47.222" v="1608" actId="1076"/>
          <ac:spMkLst>
            <pc:docMk/>
            <pc:sldMk cId="2487162033" sldId="260"/>
            <ac:spMk id="3" creationId="{5F3CF8AB-BA51-3259-F3C8-A186D4361749}"/>
          </ac:spMkLst>
        </pc:spChg>
        <pc:picChg chg="add mod">
          <ac:chgData name="津布久 稀己" userId="4ad81def-eaef-4eae-a7a9-f8d6e08f7740" providerId="ADAL" clId="{49B13106-9A0F-4263-A79E-9125B52210D8}" dt="2023-07-18T14:44:50.597" v="1609" actId="1076"/>
          <ac:picMkLst>
            <pc:docMk/>
            <pc:sldMk cId="2487162033" sldId="260"/>
            <ac:picMk id="4" creationId="{9A6BF8EF-3C90-CAE5-9807-BE624B100D30}"/>
          </ac:picMkLst>
        </pc:picChg>
        <pc:picChg chg="add mod">
          <ac:chgData name="津布久 稀己" userId="4ad81def-eaef-4eae-a7a9-f8d6e08f7740" providerId="ADAL" clId="{49B13106-9A0F-4263-A79E-9125B52210D8}" dt="2023-07-12T17:40:23.655" v="1486" actId="1076"/>
          <ac:picMkLst>
            <pc:docMk/>
            <pc:sldMk cId="2487162033" sldId="260"/>
            <ac:picMk id="5" creationId="{A6D78CE4-AB39-90B7-9CCB-1B79F354B4D5}"/>
          </ac:picMkLst>
        </pc:picChg>
      </pc:sldChg>
      <pc:sldChg chg="addSp delSp modSp new mod ord setBg">
        <pc:chgData name="津布久 稀己" userId="4ad81def-eaef-4eae-a7a9-f8d6e08f7740" providerId="ADAL" clId="{49B13106-9A0F-4263-A79E-9125B52210D8}" dt="2023-07-18T14:44:33.404" v="1606" actId="1076"/>
        <pc:sldMkLst>
          <pc:docMk/>
          <pc:sldMk cId="2226538428" sldId="261"/>
        </pc:sldMkLst>
        <pc:spChg chg="mod">
          <ac:chgData name="津布久 稀己" userId="4ad81def-eaef-4eae-a7a9-f8d6e08f7740" providerId="ADAL" clId="{49B13106-9A0F-4263-A79E-9125B52210D8}" dt="2023-07-18T14:44:20.070" v="1603" actId="20577"/>
          <ac:spMkLst>
            <pc:docMk/>
            <pc:sldMk cId="2226538428" sldId="261"/>
            <ac:spMk id="2" creationId="{3B73988B-B504-E871-35F3-3B2DC0729BE6}"/>
          </ac:spMkLst>
        </pc:spChg>
        <pc:spChg chg="mod">
          <ac:chgData name="津布久 稀己" userId="4ad81def-eaef-4eae-a7a9-f8d6e08f7740" providerId="ADAL" clId="{49B13106-9A0F-4263-A79E-9125B52210D8}" dt="2023-07-18T14:44:33.404" v="1606" actId="1076"/>
          <ac:spMkLst>
            <pc:docMk/>
            <pc:sldMk cId="2226538428" sldId="261"/>
            <ac:spMk id="3" creationId="{6B5CC401-7AD6-F4A3-BA8A-4EF30EFB1B23}"/>
          </ac:spMkLst>
        </pc:spChg>
        <pc:spChg chg="add del mod">
          <ac:chgData name="津布久 稀己" userId="4ad81def-eaef-4eae-a7a9-f8d6e08f7740" providerId="ADAL" clId="{49B13106-9A0F-4263-A79E-9125B52210D8}" dt="2023-07-18T14:44:10.586" v="1579"/>
          <ac:spMkLst>
            <pc:docMk/>
            <pc:sldMk cId="2226538428" sldId="261"/>
            <ac:spMk id="5" creationId="{0D698D81-5AE1-5A1E-935E-0B5A7CCFF5C6}"/>
          </ac:spMkLst>
        </pc:spChg>
        <pc:spChg chg="add del mod">
          <ac:chgData name="津布久 稀己" userId="4ad81def-eaef-4eae-a7a9-f8d6e08f7740" providerId="ADAL" clId="{49B13106-9A0F-4263-A79E-9125B52210D8}" dt="2023-07-18T14:44:10.586" v="1581"/>
          <ac:spMkLst>
            <pc:docMk/>
            <pc:sldMk cId="2226538428" sldId="261"/>
            <ac:spMk id="6" creationId="{045B9231-BF68-EF4A-5264-96421182F3E9}"/>
          </ac:spMkLst>
        </pc:spChg>
        <pc:spChg chg="add del mod">
          <ac:chgData name="津布久 稀己" userId="4ad81def-eaef-4eae-a7a9-f8d6e08f7740" providerId="ADAL" clId="{49B13106-9A0F-4263-A79E-9125B52210D8}" dt="2023-07-18T14:44:10.586" v="1583"/>
          <ac:spMkLst>
            <pc:docMk/>
            <pc:sldMk cId="2226538428" sldId="261"/>
            <ac:spMk id="7" creationId="{21DF4794-C0BA-1EE9-6871-5476B1AA2DB0}"/>
          </ac:spMkLst>
        </pc:spChg>
        <pc:spChg chg="add mod">
          <ac:chgData name="津布久 稀己" userId="4ad81def-eaef-4eae-a7a9-f8d6e08f7740" providerId="ADAL" clId="{49B13106-9A0F-4263-A79E-9125B52210D8}" dt="2023-07-18T14:44:00.680" v="1576" actId="1076"/>
          <ac:spMkLst>
            <pc:docMk/>
            <pc:sldMk cId="2226538428" sldId="261"/>
            <ac:spMk id="8" creationId="{D537AD0F-4E45-CC95-57D8-D1B1911A39F8}"/>
          </ac:spMkLst>
        </pc:spChg>
        <pc:picChg chg="add del mod">
          <ac:chgData name="津布久 稀己" userId="4ad81def-eaef-4eae-a7a9-f8d6e08f7740" providerId="ADAL" clId="{49B13106-9A0F-4263-A79E-9125B52210D8}" dt="2023-07-18T14:41:47.611" v="1518" actId="478"/>
          <ac:picMkLst>
            <pc:docMk/>
            <pc:sldMk cId="2226538428" sldId="261"/>
            <ac:picMk id="4" creationId="{EB7B4FB0-5995-7FDC-CF98-1E78F3257B8A}"/>
          </ac:picMkLst>
        </pc:picChg>
      </pc:sldChg>
      <pc:sldChg chg="addSp modSp new mod ord">
        <pc:chgData name="津布久 稀己" userId="4ad81def-eaef-4eae-a7a9-f8d6e08f7740" providerId="ADAL" clId="{49B13106-9A0F-4263-A79E-9125B52210D8}" dt="2023-07-18T14:41:17.400" v="1517" actId="1076"/>
        <pc:sldMkLst>
          <pc:docMk/>
          <pc:sldMk cId="1476947654" sldId="262"/>
        </pc:sldMkLst>
        <pc:spChg chg="mod">
          <ac:chgData name="津布久 稀己" userId="4ad81def-eaef-4eae-a7a9-f8d6e08f7740" providerId="ADAL" clId="{49B13106-9A0F-4263-A79E-9125B52210D8}" dt="2023-07-12T17:08:41.863" v="1200" actId="1076"/>
          <ac:spMkLst>
            <pc:docMk/>
            <pc:sldMk cId="1476947654" sldId="262"/>
            <ac:spMk id="2" creationId="{273B7122-6D14-B051-C6B3-ECBA27811D79}"/>
          </ac:spMkLst>
        </pc:spChg>
        <pc:spChg chg="mod">
          <ac:chgData name="津布久 稀己" userId="4ad81def-eaef-4eae-a7a9-f8d6e08f7740" providerId="ADAL" clId="{49B13106-9A0F-4263-A79E-9125B52210D8}" dt="2023-07-18T14:41:17.400" v="1517" actId="1076"/>
          <ac:spMkLst>
            <pc:docMk/>
            <pc:sldMk cId="1476947654" sldId="262"/>
            <ac:spMk id="3" creationId="{CB3294B9-F3CC-68E0-D6DC-77A13E3691F2}"/>
          </ac:spMkLst>
        </pc:spChg>
        <pc:picChg chg="add mod">
          <ac:chgData name="津布久 稀己" userId="4ad81def-eaef-4eae-a7a9-f8d6e08f7740" providerId="ADAL" clId="{49B13106-9A0F-4263-A79E-9125B52210D8}" dt="2023-07-12T17:09:05.011" v="1202" actId="1076"/>
          <ac:picMkLst>
            <pc:docMk/>
            <pc:sldMk cId="1476947654" sldId="262"/>
            <ac:picMk id="4" creationId="{F492786A-9C09-B690-AA34-4A6A867E0AED}"/>
          </ac:picMkLst>
        </pc:picChg>
      </pc:sldChg>
      <pc:sldChg chg="addSp delSp modSp new mod ord setBg modAnim">
        <pc:chgData name="津布久 稀己" userId="4ad81def-eaef-4eae-a7a9-f8d6e08f7740" providerId="ADAL" clId="{49B13106-9A0F-4263-A79E-9125B52210D8}" dt="2023-07-12T17:10:10.354" v="1236"/>
        <pc:sldMkLst>
          <pc:docMk/>
          <pc:sldMk cId="249821940" sldId="263"/>
        </pc:sldMkLst>
        <pc:spChg chg="mod ord">
          <ac:chgData name="津布久 稀己" userId="4ad81def-eaef-4eae-a7a9-f8d6e08f7740" providerId="ADAL" clId="{49B13106-9A0F-4263-A79E-9125B52210D8}" dt="2023-07-12T17:06:06.800" v="1188" actId="26606"/>
          <ac:spMkLst>
            <pc:docMk/>
            <pc:sldMk cId="249821940" sldId="263"/>
            <ac:spMk id="2" creationId="{2582ECE3-02CB-CA1D-69D4-BF0AC24BE917}"/>
          </ac:spMkLst>
        </pc:spChg>
        <pc:spChg chg="mod">
          <ac:chgData name="津布久 稀己" userId="4ad81def-eaef-4eae-a7a9-f8d6e08f7740" providerId="ADAL" clId="{49B13106-9A0F-4263-A79E-9125B52210D8}" dt="2023-07-12T17:06:06.800" v="1188" actId="26606"/>
          <ac:spMkLst>
            <pc:docMk/>
            <pc:sldMk cId="249821940" sldId="263"/>
            <ac:spMk id="3" creationId="{94649312-2093-7E90-78C4-70B683052852}"/>
          </ac:spMkLst>
        </pc:spChg>
        <pc:spChg chg="add del">
          <ac:chgData name="津布久 稀己" userId="4ad81def-eaef-4eae-a7a9-f8d6e08f7740" providerId="ADAL" clId="{49B13106-9A0F-4263-A79E-9125B52210D8}" dt="2023-07-12T17:06:06.800" v="1188" actId="26606"/>
          <ac:spMkLst>
            <pc:docMk/>
            <pc:sldMk cId="249821940" sldId="263"/>
            <ac:spMk id="9" creationId="{DB304A14-32D0-4873-B914-423ED7B8DAFD}"/>
          </ac:spMkLst>
        </pc:spChg>
        <pc:spChg chg="add del">
          <ac:chgData name="津布久 稀己" userId="4ad81def-eaef-4eae-a7a9-f8d6e08f7740" providerId="ADAL" clId="{49B13106-9A0F-4263-A79E-9125B52210D8}" dt="2023-07-12T17:06:06.800" v="1188" actId="26606"/>
          <ac:spMkLst>
            <pc:docMk/>
            <pc:sldMk cId="249821940" sldId="263"/>
            <ac:spMk id="11" creationId="{1D460C86-854F-4FB3-ABC2-E823D8FEB9DB}"/>
          </ac:spMkLst>
        </pc:spChg>
        <pc:spChg chg="add del">
          <ac:chgData name="津布久 稀己" userId="4ad81def-eaef-4eae-a7a9-f8d6e08f7740" providerId="ADAL" clId="{49B13106-9A0F-4263-A79E-9125B52210D8}" dt="2023-07-12T17:06:06.800" v="1188" actId="26606"/>
          <ac:spMkLst>
            <pc:docMk/>
            <pc:sldMk cId="249821940" sldId="263"/>
            <ac:spMk id="13" creationId="{BB48116A-278A-4CC5-89D3-9DE8E8FF1245}"/>
          </ac:spMkLst>
        </pc:spChg>
        <pc:picChg chg="add mod">
          <ac:chgData name="津布久 稀己" userId="4ad81def-eaef-4eae-a7a9-f8d6e08f7740" providerId="ADAL" clId="{49B13106-9A0F-4263-A79E-9125B52210D8}" dt="2023-07-12T17:06:14.533" v="1190" actId="1076"/>
          <ac:picMkLst>
            <pc:docMk/>
            <pc:sldMk cId="249821940" sldId="263"/>
            <ac:picMk id="4" creationId="{40D8B197-B2EB-11E4-26D8-78E7B2A44E39}"/>
          </ac:picMkLst>
        </pc:picChg>
      </pc:sldChg>
      <pc:sldChg chg="modSp new mod">
        <pc:chgData name="津布久 稀己" userId="4ad81def-eaef-4eae-a7a9-f8d6e08f7740" providerId="ADAL" clId="{49B13106-9A0F-4263-A79E-9125B52210D8}" dt="2023-07-20T04:27:36.135" v="1663" actId="1076"/>
        <pc:sldMkLst>
          <pc:docMk/>
          <pc:sldMk cId="2282555431" sldId="264"/>
        </pc:sldMkLst>
        <pc:spChg chg="mod">
          <ac:chgData name="津布久 稀己" userId="4ad81def-eaef-4eae-a7a9-f8d6e08f7740" providerId="ADAL" clId="{49B13106-9A0F-4263-A79E-9125B52210D8}" dt="2023-07-20T04:27:36.135" v="1663" actId="1076"/>
          <ac:spMkLst>
            <pc:docMk/>
            <pc:sldMk cId="2282555431" sldId="264"/>
            <ac:spMk id="2" creationId="{F65C197A-D445-6BA8-A0B1-BE4EEB9473F2}"/>
          </ac:spMkLst>
        </pc:spChg>
        <pc:spChg chg="mod">
          <ac:chgData name="津布久 稀己" userId="4ad81def-eaef-4eae-a7a9-f8d6e08f7740" providerId="ADAL" clId="{49B13106-9A0F-4263-A79E-9125B52210D8}" dt="2023-07-20T04:27:07.873" v="1661" actId="5793"/>
          <ac:spMkLst>
            <pc:docMk/>
            <pc:sldMk cId="2282555431" sldId="264"/>
            <ac:spMk id="3" creationId="{1A2B4FD2-E5DF-77B8-3FDA-6121C8D334AE}"/>
          </ac:spMkLst>
        </pc:spChg>
      </pc:sldChg>
      <pc:sldMasterChg chg="setBg modSldLayout">
        <pc:chgData name="津布久 稀己" userId="4ad81def-eaef-4eae-a7a9-f8d6e08f7740" providerId="ADAL" clId="{49B13106-9A0F-4263-A79E-9125B52210D8}" dt="2023-07-12T17:07:58.197" v="1198"/>
        <pc:sldMasterMkLst>
          <pc:docMk/>
          <pc:sldMasterMk cId="4119659933" sldId="2147483660"/>
        </pc:sldMasterMkLst>
        <pc:sldLayoutChg chg="setBg">
          <pc:chgData name="津布久 稀己" userId="4ad81def-eaef-4eae-a7a9-f8d6e08f7740" providerId="ADAL" clId="{49B13106-9A0F-4263-A79E-9125B52210D8}" dt="2023-07-12T17:07:58.197" v="1198"/>
          <pc:sldLayoutMkLst>
            <pc:docMk/>
            <pc:sldMasterMk cId="4119659933" sldId="2147483660"/>
            <pc:sldLayoutMk cId="2646442808" sldId="2147483661"/>
          </pc:sldLayoutMkLst>
        </pc:sldLayoutChg>
        <pc:sldLayoutChg chg="setBg">
          <pc:chgData name="津布久 稀己" userId="4ad81def-eaef-4eae-a7a9-f8d6e08f7740" providerId="ADAL" clId="{49B13106-9A0F-4263-A79E-9125B52210D8}" dt="2023-07-12T17:07:58.197" v="1198"/>
          <pc:sldLayoutMkLst>
            <pc:docMk/>
            <pc:sldMasterMk cId="4119659933" sldId="2147483660"/>
            <pc:sldLayoutMk cId="462247271" sldId="214748366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BA1FB8-1AEE-47F2-5FE4-3732AE875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F015CC-9547-AE0B-FE36-16FB0FDB5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AED358-C9EB-7164-A709-52FBD01EA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440C02-D31D-5DE1-AFAE-036010C51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345874-06FA-84F0-867E-3CDC9B91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55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1DFCEC-F7E2-34DB-EC13-AE6DE6B58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463ADA-7AE8-7AC8-0E7E-EC554D7CE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61B899-ED55-7F18-E971-458338C4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8B4BA8-9330-1E18-526B-BE7B261B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3C01E8-80A2-8955-C927-AD6CAC3CF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81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FB9E692-42F5-18CC-BA3E-0B32E4BA6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4F6CB4-77EF-BAB8-56C9-F4BFB41FF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FB9498-151A-DBCB-CFD9-1C5507A4D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C8FA4D-9515-68EC-25B5-D54255A18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D990D4-FEB1-C2AE-F852-F4053F26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25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F1A80F-94C9-B6E8-6D07-922FDA355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8F9BFF-F06A-6644-C9F0-5F84A5A46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C6F261-3073-F0B0-FEDF-DF82CD36C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5646E-DB82-2C13-9529-1B0AFECEE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81A289-0126-9AEA-7CEB-8F12AD05D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5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9C82C9-DE64-BE5B-0B45-C41D2AFC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857D8F-5F33-262E-9079-E0514BB21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103C85-5592-69D2-05BE-1BCF12147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B8827B-3D7C-ED21-EFE9-E0C463C12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AA1F1C-72CF-C4BB-B944-E6AEA9043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96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C01D04-1BCB-A1CA-60E3-26F77B4B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F8828A-0CE5-DE5F-BE0E-5BF2FB295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1AEB08-6311-3A21-B809-C61417BDF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7F6C43-102F-A3F5-3FBF-15A9E606C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10CEC9-E2C8-4E87-E3D4-CED28975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F755D5-7DEF-1A9A-4D48-89A26086E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4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DDE76E-3F82-37BF-DA5E-C465BB26C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253B88-A001-EE91-1D12-12B83AC1B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6AD3CE-36CD-87A4-3C3D-6E92805CC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FB752B-8759-2311-448D-E6662DFC3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8404C-1872-C690-D8FB-4002E7C7B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CF881C-CB45-F7CC-CB6B-1A3E0398E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A7DEBF-6BD0-2930-6650-D7FF61F3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C2739A-3F81-AD22-B670-F93D6151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68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7FCE7-2E29-C399-583F-3020CC6BC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87989B8-0B9A-A55D-3F97-5D22DA44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5802BD-94EB-189A-53F0-E3BF003D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6A4270-C6AD-7D84-33EA-70979033E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4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F1F96C-F4C9-728D-EB66-CE97BE2C4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D2C8AB9-7753-1E2F-FBBF-67CECE1A9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53646D-821F-D550-846E-29E644074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51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3CCFD5-6485-C7F6-7426-0DF24C1BD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EA0316-4868-0676-0F9C-807024CC8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A2EC9C-02D5-2E41-7DB9-075051903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094530-74D4-F92E-1817-1238E6141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CF3649-A17A-5FB8-FE08-FABE9EF7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F265F5-7BD5-5B58-AE40-F2B36649D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68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5EBB7A-3684-CA70-B4B4-31743795B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0BC118-6B50-32F4-2D13-9188E7E88B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30FDED-241D-AEDC-891B-4879AF48F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ABF58C-976A-AE14-E707-AD191C1E7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F935F1-1C07-95C3-C48D-75D6D3B00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69EAAF-6AE4-3751-1789-3A3B59EA3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06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4760D4-28F5-6A50-0DD9-4B63AA858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69075A-B35D-D40F-C799-956EC2296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E480DA-6EB7-401A-F319-71C4F25B8D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34250-AFA5-480F-9F11-339E74337F9C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8348EB-D232-924E-A0CC-51B304898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BA1D58-A9BA-B31F-9AB7-CB4F13910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8FC85-5B3D-4CBD-BA06-894628C88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74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6F8FE3-FF6C-8A06-7858-54B3BEA601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1174" y="1212879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sz="5400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足利清風高校へようこそ</a:t>
            </a:r>
            <a:r>
              <a:rPr kumimoji="1" lang="ja-JP" altLang="en-US" sz="5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51E28A-1DEB-D6C5-31A2-D7B0DAB07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3600" y="6163053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5AF3F48-8A76-F99C-92D2-7C5303F2D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0350" y="1212879"/>
            <a:ext cx="1238250" cy="443224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7B58696-6393-D53B-9157-12AE8DCD3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410909"/>
            <a:ext cx="1466851" cy="437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665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CED99283-F92F-1934-E445-0CC6F8BD0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0537"/>
            <a:ext cx="13357358" cy="691707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C4323F7-D7BB-9D2D-8892-C49296A0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3" y="744371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普通科の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特徴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9FBBF5-8684-58A2-29CA-99E38A2AD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3" y="18161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☆</a:t>
            </a:r>
            <a:r>
              <a:rPr kumimoji="1" lang="ja-JP" altLang="en-US" sz="5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簿記</a:t>
            </a:r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が学べる</a:t>
            </a:r>
            <a:endParaRPr kumimoji="1"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☆</a:t>
            </a:r>
            <a:r>
              <a:rPr lang="ja-JP" altLang="en-US" sz="5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文理選択</a:t>
            </a: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がある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☆</a:t>
            </a:r>
            <a:r>
              <a:rPr kumimoji="1" lang="ja-JP" altLang="en-US" sz="5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少人数</a:t>
            </a:r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制授業がある</a:t>
            </a:r>
            <a:endParaRPr kumimoji="1"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5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☆総合的な</a:t>
            </a:r>
            <a:r>
              <a:rPr lang="ja-JP" altLang="en-US" sz="540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探究の時間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734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51D7D-73EB-955F-4C89-106C08CDA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684" y="810501"/>
            <a:ext cx="5251316" cy="1807305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探究とは！？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0173DB-13AE-10C9-74EE-C4F41D17E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839" y="2908516"/>
            <a:ext cx="6792218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探究とは自分の考えをもち、</a:t>
            </a:r>
          </a:p>
          <a:p>
            <a:pPr marL="0" indent="0">
              <a:buNone/>
            </a:pPr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考えを</a:t>
            </a:r>
            <a:r>
              <a:rPr kumimoji="1" lang="ja-JP" altLang="en-US" sz="4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共有</a:t>
            </a:r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したり</a:t>
            </a:r>
            <a:r>
              <a:rPr kumimoji="1" lang="ja-JP" altLang="en-US" sz="4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コミュニケーション</a:t>
            </a:r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をとる</a:t>
            </a:r>
          </a:p>
          <a:p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EE7D5E4-1258-9DD9-B5C4-9683433DB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6"/>
          <a:stretch/>
        </p:blipFill>
        <p:spPr>
          <a:xfrm>
            <a:off x="7767069" y="810501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365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B7122-6D14-B051-C6B3-ECBA2781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916" y="2411504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探究を学ぶ意味・メリット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3294B9-F3CC-68E0-D6DC-77A13E369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610" y="3074285"/>
            <a:ext cx="11197986" cy="447758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＿＿＿＿＿＿＿＿＿＿＿＿</a:t>
            </a:r>
            <a:r>
              <a:rPr kumimoji="1"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______</a:t>
            </a:r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＿＿＿＿＿</a:t>
            </a:r>
            <a:r>
              <a:rPr kumimoji="1"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__</a:t>
            </a:r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＿＿＿＿＿＿＿＿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492786A-9C09-B690-AA34-4A6A867E0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603" y="994397"/>
            <a:ext cx="5129924" cy="567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947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82ECE3-02CB-CA1D-69D4-BF0AC24BE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704927" y="1"/>
            <a:ext cx="1516039" cy="1343818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649312-2093-7E90-78C4-70B683052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509" y="15936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　探究を行うなかで</a:t>
            </a:r>
            <a:r>
              <a:rPr kumimoji="1" lang="ja-JP" altLang="en-US" sz="320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新しい発見</a:t>
            </a:r>
            <a:r>
              <a:rPr kumimoji="1"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や</a:t>
            </a:r>
            <a:r>
              <a:rPr kumimoji="1" lang="ja-JP" altLang="en-US" sz="320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学び</a:t>
            </a:r>
            <a:r>
              <a:rPr kumimoji="1"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があるということ</a:t>
            </a:r>
            <a:endParaRPr kumimoji="1"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➁　</a:t>
            </a:r>
            <a:r>
              <a:rPr lang="ja-JP" altLang="en-US" sz="320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コミュニケーション能力</a:t>
            </a:r>
            <a:r>
              <a:rPr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や</a:t>
            </a:r>
            <a:r>
              <a:rPr lang="ja-JP" altLang="en-US" sz="320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想像力</a:t>
            </a:r>
            <a:r>
              <a:rPr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ja-JP" altLang="en-US" sz="320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感情</a:t>
            </a:r>
            <a:r>
              <a:rPr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を養える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　「</a:t>
            </a:r>
            <a:r>
              <a:rPr kumimoji="1" lang="ja-JP" altLang="en-US" sz="320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答えのない世界</a:t>
            </a:r>
            <a:r>
              <a:rPr kumimoji="1"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」を歩んでいくから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0D8B197-B2EB-11E4-26D8-78E7B2A44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7132" y="3429000"/>
            <a:ext cx="4294868" cy="38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73988B-B504-E871-35F3-3B2DC072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764" y="1446720"/>
            <a:ext cx="9601200" cy="1485900"/>
          </a:xfrm>
        </p:spPr>
        <p:txBody>
          <a:bodyPr/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探究には、、　一つの決まった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5CC401-7AD6-F4A3-BA8A-4EF30EFB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6237" y="3259797"/>
            <a:ext cx="12143510" cy="542145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9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正解</a:t>
            </a:r>
            <a:r>
              <a:rPr kumimoji="1" lang="ja-JP" altLang="en-US" sz="9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がない</a:t>
            </a:r>
            <a:r>
              <a:rPr lang="en-US" altLang="ja-JP" sz="9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!!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37AD0F-4E45-CC95-57D8-D1B1911A39F8}"/>
              </a:ext>
            </a:extLst>
          </p:cNvPr>
          <p:cNvSpPr txBox="1"/>
          <p:nvPr/>
        </p:nvSpPr>
        <p:spPr>
          <a:xfrm>
            <a:off x="3048531" y="5708916"/>
            <a:ext cx="6094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言い換えれば意見の数だけ正解がある</a:t>
            </a:r>
          </a:p>
        </p:txBody>
      </p:sp>
    </p:spTree>
    <p:extLst>
      <p:ext uri="{BB962C8B-B14F-4D97-AF65-F5344CB8AC3E}">
        <p14:creationId xmlns:p14="http://schemas.microsoft.com/office/powerpoint/2010/main" val="222653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0E042-61F8-3888-6587-F3DE5CF6E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040644"/>
            <a:ext cx="9601200" cy="1485900"/>
          </a:xfrm>
        </p:spPr>
        <p:txBody>
          <a:bodyPr/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最終目標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3CF8AB-BA51-3259-F3C8-A186D4361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3105" y="2235956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9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学び楽しむ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A6BF8EF-3C90-CAE5-9807-BE624B100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5955" y="3848100"/>
            <a:ext cx="4371975" cy="30099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6D78CE4-AB39-90B7-9CCB-1B79F354B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630" y="3848100"/>
            <a:ext cx="455295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16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04D993-6186-E465-7BA7-F27B199A8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6344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探究体験</a:t>
            </a:r>
            <a:b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みんなで話し合いをしよう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</a:t>
            </a:r>
            <a:endParaRPr kumimoji="1"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6E75DB-530B-0B9F-67C8-83450A034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2515"/>
            <a:ext cx="10958015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「高校生としてなにをがんばりたいか」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1782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5C197A-D445-6BA8-A0B1-BE4EEB947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7643" y="2313195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ご清聴ありがとうございました！！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2B4FD2-E5DF-77B8-3FDA-6121C8D33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55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8FA45A80A88C4BBD9BD0FA0CCED45A" ma:contentTypeVersion="11" ma:contentTypeDescription="新しいドキュメントを作成します。" ma:contentTypeScope="" ma:versionID="70a14d6517fd715046e1f822569bebce">
  <xsd:schema xmlns:xsd="http://www.w3.org/2001/XMLSchema" xmlns:xs="http://www.w3.org/2001/XMLSchema" xmlns:p="http://schemas.microsoft.com/office/2006/metadata/properties" xmlns:ns2="8d711a27-3dbc-4adf-9e61-cac11f67928e" xmlns:ns3="406dab27-9633-43bc-93f0-ad56b65011bd" targetNamespace="http://schemas.microsoft.com/office/2006/metadata/properties" ma:root="true" ma:fieldsID="701603826e113d945e816a525c1f8725" ns2:_="" ns3:_="">
    <xsd:import namespace="8d711a27-3dbc-4adf-9e61-cac11f67928e"/>
    <xsd:import namespace="406dab27-9633-43bc-93f0-ad56b65011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711a27-3dbc-4adf-9e61-cac11f679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2ff07f9c-3e46-4c39-9026-eeb4834eab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dab27-9633-43bc-93f0-ad56b65011bd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0cd2cfc-fae0-4513-b91f-8599241caca5}" ma:internalName="TaxCatchAll" ma:showField="CatchAllData" ma:web="406dab27-9633-43bc-93f0-ad56b65011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711a27-3dbc-4adf-9e61-cac11f67928e">
      <Terms xmlns="http://schemas.microsoft.com/office/infopath/2007/PartnerControls"/>
    </lcf76f155ced4ddcb4097134ff3c332f>
    <TaxCatchAll xmlns="406dab27-9633-43bc-93f0-ad56b65011bd" xsi:nil="true"/>
  </documentManagement>
</p:properties>
</file>

<file path=customXml/itemProps1.xml><?xml version="1.0" encoding="utf-8"?>
<ds:datastoreItem xmlns:ds="http://schemas.openxmlformats.org/officeDocument/2006/customXml" ds:itemID="{C8885A99-7699-4904-8F59-C0DFF42CFB51}"/>
</file>

<file path=customXml/itemProps2.xml><?xml version="1.0" encoding="utf-8"?>
<ds:datastoreItem xmlns:ds="http://schemas.openxmlformats.org/officeDocument/2006/customXml" ds:itemID="{84C6DE47-B9FF-4EFF-AAD2-83FC0E441B4B}"/>
</file>

<file path=customXml/itemProps3.xml><?xml version="1.0" encoding="utf-8"?>
<ds:datastoreItem xmlns:ds="http://schemas.openxmlformats.org/officeDocument/2006/customXml" ds:itemID="{3C929A81-B618-4B6F-811A-D1C76C82A58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143</Words>
  <Application>Microsoft Office PowerPoint</Application>
  <PresentationFormat>ワイド画面</PresentationFormat>
  <Paragraphs>28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HGPｺﾞｼｯｸE</vt:lpstr>
      <vt:lpstr>HGP創英角ｺﾞｼｯｸUB</vt:lpstr>
      <vt:lpstr>HG創英角ｺﾞｼｯｸUB</vt:lpstr>
      <vt:lpstr>游ゴシック</vt:lpstr>
      <vt:lpstr>游ゴシック Light</vt:lpstr>
      <vt:lpstr>Arial</vt:lpstr>
      <vt:lpstr>Office テーマ</vt:lpstr>
      <vt:lpstr>足利清風高校へようこそ！</vt:lpstr>
      <vt:lpstr>普通科の特徴</vt:lpstr>
      <vt:lpstr>探究とは！？</vt:lpstr>
      <vt:lpstr>探究を学ぶ意味・メリット</vt:lpstr>
      <vt:lpstr>PowerPoint プレゼンテーション</vt:lpstr>
      <vt:lpstr>探究には、、　一つの決まった</vt:lpstr>
      <vt:lpstr>最終目標</vt:lpstr>
      <vt:lpstr>探究体験 みんなで話し合いをしよう!</vt:lpstr>
      <vt:lpstr>ご清聴ありがとうございました！！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足利清風高校へようこそ！</dc:title>
  <dc:creator>津布久 稀己</dc:creator>
  <cp:lastModifiedBy>津布久 稀己</cp:lastModifiedBy>
  <cp:revision>1</cp:revision>
  <dcterms:created xsi:type="dcterms:W3CDTF">2023-07-11T10:01:24Z</dcterms:created>
  <dcterms:modified xsi:type="dcterms:W3CDTF">2023-07-20T04:27:41Z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0x0101004A8FA45A80A88C4BBD9BD0FA0CCED45A</vt:lpwstr>
  </property>
  <property fmtid="{D5CDD505-2E9C-101B-9397-08002B2CF9AE}" pid="3" name="MediaServiceImageTags">
    <vt:lpwstr/>
  </property>
</Properties>
</file>